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3" r:id="rId3"/>
    <p:sldId id="264" r:id="rId4"/>
  </p:sldIdLst>
  <p:sldSz cx="18288000" cy="10287000"/>
  <p:notesSz cx="6858000" cy="9144000"/>
  <p:embeddedFontLst>
    <p:embeddedFont>
      <p:font typeface="Oswal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6" y="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685B9CA-1C27-4459-2B21-8BA799DED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918888"/>
              </p:ext>
            </p:extLst>
          </p:nvPr>
        </p:nvGraphicFramePr>
        <p:xfrm>
          <a:off x="304800" y="2241823"/>
          <a:ext cx="17678400" cy="7290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07">
                  <a:extLst>
                    <a:ext uri="{9D8B030D-6E8A-4147-A177-3AD203B41FA5}">
                      <a16:colId xmlns:a16="http://schemas.microsoft.com/office/drawing/2014/main" val="2360661466"/>
                    </a:ext>
                  </a:extLst>
                </a:gridCol>
                <a:gridCol w="8932906">
                  <a:extLst>
                    <a:ext uri="{9D8B030D-6E8A-4147-A177-3AD203B41FA5}">
                      <a16:colId xmlns:a16="http://schemas.microsoft.com/office/drawing/2014/main" val="3375495454"/>
                    </a:ext>
                  </a:extLst>
                </a:gridCol>
                <a:gridCol w="1937719">
                  <a:extLst>
                    <a:ext uri="{9D8B030D-6E8A-4147-A177-3AD203B41FA5}">
                      <a16:colId xmlns:a16="http://schemas.microsoft.com/office/drawing/2014/main" val="4103197568"/>
                    </a:ext>
                  </a:extLst>
                </a:gridCol>
                <a:gridCol w="1990810">
                  <a:extLst>
                    <a:ext uri="{9D8B030D-6E8A-4147-A177-3AD203B41FA5}">
                      <a16:colId xmlns:a16="http://schemas.microsoft.com/office/drawing/2014/main" val="1223043281"/>
                    </a:ext>
                  </a:extLst>
                </a:gridCol>
                <a:gridCol w="2664383">
                  <a:extLst>
                    <a:ext uri="{9D8B030D-6E8A-4147-A177-3AD203B41FA5}">
                      <a16:colId xmlns:a16="http://schemas.microsoft.com/office/drawing/2014/main" val="1425630485"/>
                    </a:ext>
                  </a:extLst>
                </a:gridCol>
                <a:gridCol w="1157975">
                  <a:extLst>
                    <a:ext uri="{9D8B030D-6E8A-4147-A177-3AD203B41FA5}">
                      <a16:colId xmlns:a16="http://schemas.microsoft.com/office/drawing/2014/main" val="1143132721"/>
                    </a:ext>
                  </a:extLst>
                </a:gridCol>
              </a:tblGrid>
              <a:tr h="100443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206657"/>
                  </a:ext>
                </a:extLst>
              </a:tr>
              <a:tr h="191165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Menjawab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kemusykilan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agama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(15)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isu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(PK) dan </a:t>
                      </a:r>
                      <a:r>
                        <a:rPr kumimoji="0" lang="en-US" sz="2400" b="0" u="none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u="non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puluh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lima (35)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Lanjutan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(PKL).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PK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13</a:t>
                      </a:r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7</a:t>
                      </a:r>
                    </a:p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Tindakan : 6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53.85</a:t>
                      </a:r>
                    </a:p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46.15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1450456024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Mengeluarkan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panggilan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penasihatan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akidah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tidak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kurang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(5)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sebelum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dijalankan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≥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 </a:t>
                      </a:r>
                      <a:r>
                        <a:rPr lang="en-US" sz="2400" b="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14/14</a:t>
                      </a:r>
                      <a:endParaRPr lang="ms-MY" sz="24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999191447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proses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penentuan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lokasi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14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52/52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3109977192"/>
                  </a:ext>
                </a:extLst>
              </a:tr>
              <a:tr h="1458031"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lvl="0" algn="just" rtl="0"/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balas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azimut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(5)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setelah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14/14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extLst>
                  <a:ext uri="{0D108BD9-81ED-4DB2-BD59-A6C34878D82A}">
                    <a16:rowId xmlns:a16="http://schemas.microsoft.com/office/drawing/2014/main" val="39439886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C4D3BC3-F73D-B778-5856-7FE22074A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912556"/>
              </p:ext>
            </p:extLst>
          </p:nvPr>
        </p:nvGraphicFramePr>
        <p:xfrm>
          <a:off x="346570" y="3167525"/>
          <a:ext cx="17594860" cy="6107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9673">
                  <a:extLst>
                    <a:ext uri="{9D8B030D-6E8A-4147-A177-3AD203B41FA5}">
                      <a16:colId xmlns:a16="http://schemas.microsoft.com/office/drawing/2014/main" val="3077529969"/>
                    </a:ext>
                  </a:extLst>
                </a:gridCol>
                <a:gridCol w="8578339">
                  <a:extLst>
                    <a:ext uri="{9D8B030D-6E8A-4147-A177-3AD203B41FA5}">
                      <a16:colId xmlns:a16="http://schemas.microsoft.com/office/drawing/2014/main" val="314879260"/>
                    </a:ext>
                  </a:extLst>
                </a:gridCol>
                <a:gridCol w="2027418">
                  <a:extLst>
                    <a:ext uri="{9D8B030D-6E8A-4147-A177-3AD203B41FA5}">
                      <a16:colId xmlns:a16="http://schemas.microsoft.com/office/drawing/2014/main" val="85612467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259741094"/>
                    </a:ext>
                  </a:extLst>
                </a:gridCol>
                <a:gridCol w="2386974">
                  <a:extLst>
                    <a:ext uri="{9D8B030D-6E8A-4147-A177-3AD203B41FA5}">
                      <a16:colId xmlns:a16="http://schemas.microsoft.com/office/drawing/2014/main" val="2176930298"/>
                    </a:ext>
                  </a:extLst>
                </a:gridCol>
                <a:gridCol w="1533656">
                  <a:extLst>
                    <a:ext uri="{9D8B030D-6E8A-4147-A177-3AD203B41FA5}">
                      <a16:colId xmlns:a16="http://schemas.microsoft.com/office/drawing/2014/main" val="1609741280"/>
                    </a:ext>
                  </a:extLst>
                </a:gridCol>
              </a:tblGrid>
              <a:tr h="811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601402"/>
                  </a:ext>
                </a:extLst>
              </a:tr>
              <a:tr h="151707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pengeluaran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Data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Takwim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solat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selewat-lewatnya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31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Oktober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setiap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tahun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1737202267"/>
                  </a:ext>
                </a:extLst>
              </a:tr>
              <a:tr h="12934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maklumbalas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lawatan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(5)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(BCS)</a:t>
                      </a: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1/1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2883229286"/>
                  </a:ext>
                </a:extLst>
              </a:tr>
              <a:tr h="122202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terima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kepada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pelanggan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Taudhih</a:t>
                      </a:r>
                      <a:r>
                        <a:rPr kumimoji="0" lang="en-US" sz="2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Al-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Ahkam</a:t>
                      </a:r>
                      <a:r>
                        <a:rPr kumimoji="0" lang="en-US" sz="2400" b="0" i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berkenaan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soalan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diajukan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(3)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Maktabah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3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126/126</a:t>
                      </a:r>
                    </a:p>
                    <a:p>
                      <a:pPr algn="ctr"/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3922147730"/>
                  </a:ext>
                </a:extLst>
              </a:tr>
              <a:tr h="1251952">
                <a:tc>
                  <a:txBody>
                    <a:bodyPr/>
                    <a:lstStyle/>
                    <a:p>
                      <a:pPr algn="ctr"/>
                      <a:r>
                        <a:rPr lang="en-MY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Memastikan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bayaran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diproses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sepuluh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(10)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tarikh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penerimaan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invois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dokumen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lengkap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Berdasarkan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keputusan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teguran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Audit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/MKSP 2020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Khidmat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Pengurusan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10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95/95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271716923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DA17E7C-A5B9-4A21-4066-B70001875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68332"/>
              </p:ext>
            </p:extLst>
          </p:nvPr>
        </p:nvGraphicFramePr>
        <p:xfrm>
          <a:off x="663401" y="4229100"/>
          <a:ext cx="17636631" cy="2913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024">
                  <a:extLst>
                    <a:ext uri="{9D8B030D-6E8A-4147-A177-3AD203B41FA5}">
                      <a16:colId xmlns:a16="http://schemas.microsoft.com/office/drawing/2014/main" val="1421101976"/>
                    </a:ext>
                  </a:extLst>
                </a:gridCol>
                <a:gridCol w="9399067">
                  <a:extLst>
                    <a:ext uri="{9D8B030D-6E8A-4147-A177-3AD203B41FA5}">
                      <a16:colId xmlns:a16="http://schemas.microsoft.com/office/drawing/2014/main" val="266367693"/>
                    </a:ext>
                  </a:extLst>
                </a:gridCol>
                <a:gridCol w="1968850">
                  <a:extLst>
                    <a:ext uri="{9D8B030D-6E8A-4147-A177-3AD203B41FA5}">
                      <a16:colId xmlns:a16="http://schemas.microsoft.com/office/drawing/2014/main" val="953304749"/>
                    </a:ext>
                  </a:extLst>
                </a:gridCol>
                <a:gridCol w="1817400">
                  <a:extLst>
                    <a:ext uri="{9D8B030D-6E8A-4147-A177-3AD203B41FA5}">
                      <a16:colId xmlns:a16="http://schemas.microsoft.com/office/drawing/2014/main" val="4011760828"/>
                    </a:ext>
                  </a:extLst>
                </a:gridCol>
                <a:gridCol w="2055993">
                  <a:extLst>
                    <a:ext uri="{9D8B030D-6E8A-4147-A177-3AD203B41FA5}">
                      <a16:colId xmlns:a16="http://schemas.microsoft.com/office/drawing/2014/main" val="2840010689"/>
                    </a:ext>
                  </a:extLst>
                </a:gridCol>
                <a:gridCol w="1537297">
                  <a:extLst>
                    <a:ext uri="{9D8B030D-6E8A-4147-A177-3AD203B41FA5}">
                      <a16:colId xmlns:a16="http://schemas.microsoft.com/office/drawing/2014/main" val="893138381"/>
                    </a:ext>
                  </a:extLst>
                </a:gridCol>
              </a:tblGrid>
              <a:tr h="49543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628354"/>
                  </a:ext>
                </a:extLst>
              </a:tr>
              <a:tr h="2090784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Menyelesaikan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awam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r>
                        <a:rPr lang="ms-MY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 tindakan</a:t>
                      </a:r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Integriti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709" marB="45709" anchor="ctr"/>
                </a:tc>
                <a:extLst>
                  <a:ext uri="{0D108BD9-81ED-4DB2-BD59-A6C34878D82A}">
                    <a16:rowId xmlns:a16="http://schemas.microsoft.com/office/drawing/2014/main" val="411651638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323</Words>
  <Application>Microsoft Office PowerPoint</Application>
  <PresentationFormat>Custom</PresentationFormat>
  <Paragraphs>89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Oswald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MESYUARAT PENGURUSAN JMNS BIL 2 / 2026</dc:title>
  <dc:creator>NORSAFIZA</dc:creator>
  <cp:lastModifiedBy>Nuruddin</cp:lastModifiedBy>
  <cp:revision>6</cp:revision>
  <dcterms:created xsi:type="dcterms:W3CDTF">2006-08-16T00:00:00Z</dcterms:created>
  <dcterms:modified xsi:type="dcterms:W3CDTF">2026-08-05T02:43:11Z</dcterms:modified>
  <dc:identifier>DAHC3MlEUR0</dc:identifier>
</cp:coreProperties>
</file>