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69" r:id="rId3"/>
    <p:sldId id="270" r:id="rId4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36"/>
    <a:srgbClr val="8ED022"/>
    <a:srgbClr val="7A6C86"/>
    <a:srgbClr val="E40E41"/>
    <a:srgbClr val="F8F880"/>
    <a:srgbClr val="660033"/>
    <a:srgbClr val="990033"/>
    <a:srgbClr val="FF7C80"/>
    <a:srgbClr val="0033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79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89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73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91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403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4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50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048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39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31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C9FE6-F266-42D8-AFFB-C9E5FE8E6E08}" type="datetimeFigureOut">
              <a:rPr lang="en-MY" smtClean="0"/>
              <a:t>15/12/2025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A4B28B6-CECF-4272-92A2-C4C1D7C298D2}" type="slidenum">
              <a:rPr lang="en-MY" smtClean="0"/>
              <a:t>‹#›</a:t>
            </a:fld>
            <a:endParaRPr lang="en-MY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3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2618" y="645777"/>
            <a:ext cx="728003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MY" sz="3200" dirty="0">
                <a:solidFill>
                  <a:schemeClr val="bg1"/>
                </a:solidFill>
                <a:latin typeface="Arial Black" panose="020B0A04020102020204" pitchFamily="34" charset="0"/>
              </a:rPr>
              <a:t>PIAGAM PELANGGAN JMNS 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564911"/>
              </p:ext>
            </p:extLst>
          </p:nvPr>
        </p:nvGraphicFramePr>
        <p:xfrm>
          <a:off x="1014393" y="1572322"/>
          <a:ext cx="10163213" cy="4775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0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58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102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BIL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PERKARA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BAHAGIAN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JUMLAH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(SEMASA)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PENCAPAIAN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32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Menjawab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kemusykilan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agama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melalui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surat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lima </a:t>
                      </a:r>
                      <a:r>
                        <a:rPr kumimoji="0"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belas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(15)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bagi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isu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yang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Perlu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Kajian (PK) dan </a:t>
                      </a:r>
                      <a:r>
                        <a:rPr kumimoji="0" lang="en-US" sz="1400" b="0" u="none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kumimoji="0" lang="en-US" sz="1400" b="0" u="non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tiga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puluh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lima (35)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bagi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yang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Perlu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Kajian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Lanjutan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(PKL).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Fatwa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PK :</a:t>
                      </a:r>
                      <a:r>
                        <a:rPr lang="en-US" sz="14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16</a:t>
                      </a:r>
                      <a:endParaRPr lang="en-US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lang="en-US" sz="14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8</a:t>
                      </a:r>
                    </a:p>
                    <a:p>
                      <a:pPr algn="ctr"/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Tindakan : 8</a:t>
                      </a:r>
                      <a:endParaRPr lang="ms-MY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50.00</a:t>
                      </a:r>
                    </a:p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50.00</a:t>
                      </a:r>
                    </a:p>
                  </a:txBody>
                  <a:tcPr marL="91449" marR="91449" marT="45727" marB="4572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94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Mengeluarkan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surat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panggilan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sesi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penasihatan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akidah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tidak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kurang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lima (5)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sebelum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sesi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dijalankan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Fatwa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lang="en-US" sz="14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≤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5 </a:t>
                      </a:r>
                      <a:r>
                        <a:rPr lang="en-US" sz="1400" b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</a:p>
                    <a:p>
                      <a:pPr algn="ctr"/>
                      <a:r>
                        <a:rPr lang="en-US" sz="1400" b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13/13</a:t>
                      </a:r>
                      <a:endParaRPr lang="ms-MY" sz="1400" b="0" dirty="0">
                        <a:solidFill>
                          <a:schemeClr val="bg2">
                            <a:lumMod val="1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100.00</a:t>
                      </a:r>
                    </a:p>
                  </a:txBody>
                  <a:tcPr marL="91449" marR="91449" marT="45727" marB="4572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0532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Melaksanakan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proses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penentuan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pengesahan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arah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kiblat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di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lokasi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MY" sz="1400" b="1" u="sng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empat</a:t>
                      </a:r>
                      <a:r>
                        <a:rPr lang="en-MY" sz="1400" b="1" u="sng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1" u="sng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belas</a:t>
                      </a:r>
                      <a:r>
                        <a:rPr lang="en-MY" sz="1400" b="1" u="sng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(14)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selepas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permohonan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diterima</a:t>
                      </a:r>
                      <a:endParaRPr lang="en-MY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Falak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≤ 14 </a:t>
                      </a:r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:</a:t>
                      </a:r>
                      <a:r>
                        <a:rPr lang="en-US" sz="14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88/88</a:t>
                      </a:r>
                      <a:endParaRPr lang="en-US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100.00</a:t>
                      </a:r>
                    </a:p>
                  </a:txBody>
                  <a:tcPr marL="91449" marR="91449" marT="45727" marB="4572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4982"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</a:p>
                  </a:txBody>
                  <a:tcPr marL="91449" marR="91449" marT="45727" marB="45727" anchor="ctr"/>
                </a:tc>
                <a:tc>
                  <a:txBody>
                    <a:bodyPr/>
                    <a:lstStyle/>
                    <a:p>
                      <a:pPr lvl="0" algn="just" rtl="0"/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Melaksanakan</a:t>
                      </a:r>
                      <a:r>
                        <a:rPr lang="en-MY" sz="140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maklum</a:t>
                      </a:r>
                      <a:r>
                        <a:rPr lang="en-MY" sz="140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balas</a:t>
                      </a:r>
                      <a:r>
                        <a:rPr lang="en-MY" sz="140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pengesahan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azimut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kiblat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tujuh</a:t>
                      </a:r>
                      <a:r>
                        <a:rPr lang="en-MY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(7)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setelah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permohonan</a:t>
                      </a:r>
                      <a:r>
                        <a:rPr lang="en-MY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diterima</a:t>
                      </a:r>
                      <a:endParaRPr lang="en-MY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49" marR="91449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Falak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1449" marR="91449" marT="45719" marB="4571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≤</a:t>
                      </a: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7 </a:t>
                      </a:r>
                      <a:r>
                        <a:rPr kumimoji="0" lang="en-US" sz="14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s-MY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20/20</a:t>
                      </a:r>
                    </a:p>
                  </a:txBody>
                  <a:tcPr marL="91449" marR="91449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100.00</a:t>
                      </a:r>
                      <a:endParaRPr lang="ms-MY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19" marB="4571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91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09092" y="335226"/>
            <a:ext cx="73738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MY" sz="3200" dirty="0">
                <a:solidFill>
                  <a:schemeClr val="bg1"/>
                </a:solidFill>
                <a:latin typeface="Arial Black" panose="020B0A04020102020204" pitchFamily="34" charset="0"/>
              </a:rPr>
              <a:t>PIAGAM PELANGGAN JMNS 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9BA27C7-2C36-E361-60CD-CC0DD4957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39368"/>
              </p:ext>
            </p:extLst>
          </p:nvPr>
        </p:nvGraphicFramePr>
        <p:xfrm>
          <a:off x="919910" y="1264579"/>
          <a:ext cx="10106567" cy="5177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0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6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09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308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BIL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PERKARA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BAHAGIAN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JUMLAH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(SEMASA)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PENCAPAIAN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95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Melaksanakan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pengeluaran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Data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Takwim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solat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selewat-lewatnya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31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Oktober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setiap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tahun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91445" marR="91445" marT="45697" marB="4569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Falak</a:t>
                      </a:r>
                      <a:endParaRPr lang="ms-MY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697" marB="4569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45" marR="91445" marT="45695" marB="456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ms-MY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695" marB="456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100.00</a:t>
                      </a:r>
                    </a:p>
                  </a:txBody>
                  <a:tcPr marL="91445" marR="91445" marT="45695" marB="4569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7389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697" marB="45697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Memberi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maklumbalas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surat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permohonan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lawatan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lang="en-MY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1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lima</a:t>
                      </a:r>
                      <a:r>
                        <a:rPr lang="en-MY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(5)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selepas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permohonan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MY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diterima</a:t>
                      </a:r>
                      <a:r>
                        <a:rPr lang="en-MY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91445" marR="91445" marT="45697" marB="4569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Falak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(BCS)</a:t>
                      </a:r>
                    </a:p>
                  </a:txBody>
                  <a:tcPr marL="91445" marR="91445" marT="45697" marB="4569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1445" marR="91445" marT="45695" marB="4569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≤</a:t>
                      </a: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7 </a:t>
                      </a:r>
                      <a:r>
                        <a:rPr kumimoji="0" lang="en-US" sz="14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5/5</a:t>
                      </a:r>
                      <a:endParaRPr kumimoji="0" lang="ms-MY" sz="1400" b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45" marR="91445" marT="45695" marB="4569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100.00</a:t>
                      </a:r>
                    </a:p>
                  </a:txBody>
                  <a:tcPr marL="91445" marR="91445" marT="45695" marB="4569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5702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697" marB="45697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Memberi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akuan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terima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kepada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pelanggan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melalui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sistem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Taudhih</a:t>
                      </a:r>
                      <a:r>
                        <a:rPr kumimoji="0" lang="en-US" sz="1400" b="0" i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Al-</a:t>
                      </a:r>
                      <a:r>
                        <a:rPr kumimoji="0" lang="en-US" sz="1400" b="0" i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Ahkam</a:t>
                      </a:r>
                      <a:r>
                        <a:rPr kumimoji="0" lang="en-US" sz="1400" b="0" i="1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berkenaan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soalan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yang </a:t>
                      </a:r>
                      <a:r>
                        <a:rPr kumimoji="0" lang="en-US" sz="1400" b="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diajukan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tiga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(3)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Maktabah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1445" marR="9144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≤ 3 </a:t>
                      </a:r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118/118</a:t>
                      </a:r>
                    </a:p>
                    <a:p>
                      <a:pPr algn="ctr"/>
                      <a:endParaRPr lang="en-US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100.00</a:t>
                      </a:r>
                    </a:p>
                  </a:txBody>
                  <a:tcPr marL="91445" marR="91445" marT="45707" marB="4570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1552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</a:t>
                      </a:r>
                    </a:p>
                  </a:txBody>
                  <a:tcPr marL="91445" marR="91445" marT="45697" marB="45697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Memastikan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bayaran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perlu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diproses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sepuluh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(10)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tarikh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penerimaan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invois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dokumen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lengkap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Berdasarkan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keputusan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teguran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Audit </a:t>
                      </a:r>
                      <a:r>
                        <a:rPr kumimoji="0" lang="en-US" sz="1400" b="0" kern="1200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kumimoji="0" lang="en-US" sz="14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/MKSP 2020</a:t>
                      </a:r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Khidmat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Pengurusan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1445" marR="9144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≤ 10 </a:t>
                      </a:r>
                      <a:r>
                        <a:rPr lang="en-US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hari</a:t>
                      </a:r>
                      <a:r>
                        <a:rPr lang="en-US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: 119/119</a:t>
                      </a:r>
                      <a:endParaRPr lang="ms-MY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100.00</a:t>
                      </a:r>
                      <a:endParaRPr lang="ms-MY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7" marB="4570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38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8369" y="274841"/>
            <a:ext cx="737381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MY" sz="3200" dirty="0">
                <a:solidFill>
                  <a:schemeClr val="bg1"/>
                </a:solidFill>
                <a:latin typeface="Arial Black" panose="020B0A04020102020204" pitchFamily="34" charset="0"/>
              </a:rPr>
              <a:t>PIAGAM PELANGGAN JMNS 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9BA27C7-2C36-E361-60CD-CC0DD4957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807576"/>
              </p:ext>
            </p:extLst>
          </p:nvPr>
        </p:nvGraphicFramePr>
        <p:xfrm>
          <a:off x="1070675" y="1135368"/>
          <a:ext cx="10050650" cy="5447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7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6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149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BIL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PERKARA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BAHAGIAN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JUMLAH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(SEMASA)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PENCAPAIAN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ms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9" marR="91449" marT="45727" marB="45727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43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</a:t>
                      </a:r>
                      <a:endParaRPr lang="ms-MY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697" marB="45697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Menyelesaikan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aduan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awam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dalam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tempoh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empat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belas</a:t>
                      </a:r>
                      <a:r>
                        <a:rPr kumimoji="0" lang="en-US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(14)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hari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bekerja</a:t>
                      </a: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1) Aduan : Cadangan Penambahbaikan Ukiran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Nama di Batu Peringatan APEC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Pengadu : Fariza Hussain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Tarikh terima : 06 Oktober 2025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Tarikh selesai : 21 Oktober 2025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Tempoh : 11 hari bekerja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Maklumbalas Aduan: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Bahagian Fatwa telah membuat lawatan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tapak pada 8 Oktober 2025.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Jabatan ini berpandangan: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1) Jabatan ini tidak mempunyai kuasa untuk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menukar ukiran nama “MAHATHIR BIN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MOHAMED” kepada “MAHATHIR M” atau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“MAHATHIR” seperti yang dicadangkan.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2) Sebarang semakan atau pindaan terhadap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ukiran tersebut adalah di bawah bidang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kuasa pihak penganjur APEC.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3) Perkataan “MOHAMED” pada ukiran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tersebut bukan merujuk kepada nama</a:t>
                      </a:r>
                    </a:p>
                    <a:p>
                      <a:pPr lvl="0" algn="just"/>
                      <a:r>
                        <a:rPr lang="ms-MY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Nabi Muhammad SAW.</a:t>
                      </a:r>
                      <a:r>
                        <a:rPr lang="ms-MY" sz="1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MY" sz="18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Integriti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5" marR="91445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45" marR="91445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1/1</a:t>
                      </a:r>
                    </a:p>
                  </a:txBody>
                  <a:tcPr marL="91445" marR="91445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100.00</a:t>
                      </a:r>
                    </a:p>
                  </a:txBody>
                  <a:tcPr marL="91445" marR="91445" marT="45709" marB="4570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81157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21841</TotalTime>
  <Words>436</Words>
  <Application>Microsoft Office PowerPoint</Application>
  <PresentationFormat>Widescreen</PresentationFormat>
  <Paragraphs>107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Gill Sans MT</vt:lpstr>
      <vt:lpstr>Gallery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Inc.</dc:creator>
  <cp:lastModifiedBy>Nuruddin</cp:lastModifiedBy>
  <cp:revision>106</cp:revision>
  <cp:lastPrinted>2025-09-03T00:32:07Z</cp:lastPrinted>
  <dcterms:created xsi:type="dcterms:W3CDTF">2025-01-30T09:33:23Z</dcterms:created>
  <dcterms:modified xsi:type="dcterms:W3CDTF">2025-12-15T03:02:35Z</dcterms:modified>
</cp:coreProperties>
</file>